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sldIdLst>
    <p:sldId id="256" r:id="rId2"/>
    <p:sldId id="344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396" r:id="rId55"/>
    <p:sldId id="397" r:id="rId56"/>
    <p:sldId id="398" r:id="rId57"/>
    <p:sldId id="399" r:id="rId58"/>
    <p:sldId id="400" r:id="rId59"/>
    <p:sldId id="401" r:id="rId60"/>
    <p:sldId id="402" r:id="rId61"/>
    <p:sldId id="403" r:id="rId62"/>
    <p:sldId id="404" r:id="rId63"/>
    <p:sldId id="405" r:id="rId64"/>
    <p:sldId id="406" r:id="rId65"/>
    <p:sldId id="407" r:id="rId66"/>
    <p:sldId id="408" r:id="rId67"/>
    <p:sldId id="409" r:id="rId68"/>
    <p:sldId id="410" r:id="rId69"/>
    <p:sldId id="411" r:id="rId70"/>
    <p:sldId id="412" r:id="rId71"/>
    <p:sldId id="413" r:id="rId72"/>
    <p:sldId id="414" r:id="rId73"/>
    <p:sldId id="415" r:id="rId74"/>
    <p:sldId id="343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0F5086-DFE1-4D74-A389-392EE751D693}">
          <p14:sldIdLst>
            <p14:sldId id="256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34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0" autoAdjust="0"/>
    <p:restoredTop sz="86933" autoAdjust="0"/>
  </p:normalViewPr>
  <p:slideViewPr>
    <p:cSldViewPr>
      <p:cViewPr varScale="1">
        <p:scale>
          <a:sx n="80" d="100"/>
          <a:sy n="80" d="100"/>
        </p:scale>
        <p:origin x="-160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44C77-4A82-4484-AF45-71FB31E79701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D7014-3A32-427F-85A0-BBEBCB83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7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4/1/2013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Maciejewski</a:t>
            </a:r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591</a:t>
            </a:r>
            <a:br>
              <a:rPr lang="en-US" dirty="0" smtClean="0"/>
            </a:br>
            <a:r>
              <a:rPr lang="en-US" dirty="0" smtClean="0"/>
              <a:t>Introduction to Flow Visualization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45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65"/>
            <a:ext cx="9122533" cy="684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6213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0"/>
            <a:ext cx="913537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4851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560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1210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83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8412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50"/>
            <a:ext cx="9125276" cy="683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0978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4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6671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98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2821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103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2417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83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9278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17"/>
            <a:ext cx="9144000" cy="6841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288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23"/>
            <a:ext cx="9144000" cy="6864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3824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78"/>
            <a:ext cx="9124606" cy="6827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0827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8296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062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6" y="0"/>
            <a:ext cx="913101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5786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83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7287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135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" y="24740"/>
            <a:ext cx="9115301" cy="6881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9281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90"/>
            <a:ext cx="9134055" cy="6857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2262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0"/>
            <a:ext cx="910949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5437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" y="0"/>
            <a:ext cx="915698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9826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108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7164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575" y="0"/>
            <a:ext cx="916997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7147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67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3780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243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5969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243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6106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80"/>
            <a:ext cx="9127892" cy="6845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589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8" y="5938"/>
            <a:ext cx="9092906" cy="685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318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5264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8587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" y="0"/>
            <a:ext cx="916560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4649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968"/>
            <a:ext cx="9140041" cy="6855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4595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98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86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76" y="0"/>
            <a:ext cx="91181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1104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3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0188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18" y="206"/>
            <a:ext cx="9143725" cy="6857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2156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6216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744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83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0263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" y="0"/>
            <a:ext cx="913101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046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9" y="0"/>
            <a:ext cx="909655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9953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40" y="0"/>
            <a:ext cx="913532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078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267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7581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" y="0"/>
            <a:ext cx="916135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9870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96" y="0"/>
            <a:ext cx="9153896" cy="6855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8063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6997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7180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49" y="0"/>
            <a:ext cx="911802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57074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0"/>
            <a:ext cx="913101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5220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267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7237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37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6352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366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537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59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0" y="18802"/>
            <a:ext cx="9093023" cy="6839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2409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101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66954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" y="0"/>
            <a:ext cx="909655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837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6997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51232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3958"/>
            <a:ext cx="9091305" cy="6854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0822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" y="6926"/>
            <a:ext cx="9151999" cy="6851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86546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4" y="17812"/>
            <a:ext cx="9107294" cy="684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7374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267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72269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65633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70"/>
            <a:ext cx="9102025" cy="6836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11427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" y="0"/>
            <a:ext cx="91483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12005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4"/>
            <a:ext cx="9121189" cy="684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19721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" y="0"/>
            <a:ext cx="914836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50686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012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851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96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9458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101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6461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" y="14844"/>
            <a:ext cx="9132881" cy="684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0721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269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15096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269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89022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 and 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Homework</a:t>
            </a:r>
          </a:p>
          <a:p>
            <a:pPr lvl="1"/>
            <a:r>
              <a:rPr lang="pt-BR" dirty="0" smtClean="0"/>
              <a:t>Prepare to ask questions at presentations next week.</a:t>
            </a:r>
          </a:p>
          <a:p>
            <a:pPr lvl="1"/>
            <a:r>
              <a:rPr lang="pt-BR" dirty="0" smtClean="0"/>
              <a:t>Final </a:t>
            </a:r>
            <a:r>
              <a:rPr lang="pt-BR" smtClean="0"/>
              <a:t>is </a:t>
            </a:r>
            <a:r>
              <a:rPr lang="pt-BR" smtClean="0"/>
              <a:t>May 6th!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8118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181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2000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1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6283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12096</TotalTime>
  <Words>23</Words>
  <Application>Microsoft Office PowerPoint</Application>
  <PresentationFormat>On-screen Show (4:3)</PresentationFormat>
  <Paragraphs>7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Equity</vt:lpstr>
      <vt:lpstr>CSE 591 Introduction to Flow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Readings and Homework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cadlabadmin</dc:creator>
  <cp:lastModifiedBy>Ross Maciejewski</cp:lastModifiedBy>
  <cp:revision>431</cp:revision>
  <dcterms:created xsi:type="dcterms:W3CDTF">2011-08-04T19:58:28Z</dcterms:created>
  <dcterms:modified xsi:type="dcterms:W3CDTF">2013-04-01T17:12:07Z</dcterms:modified>
</cp:coreProperties>
</file>